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5E8C53-3368-4513-B15E-C937229D8C97}" v="7" dt="2021-10-30T06:02:31.601"/>
    <p1510:client id="{F487A2FC-E8CB-4CD4-8CFE-F16A23B43C0F}" v="12" dt="2021-10-29T12:25:36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h Trí" userId="7b3809e807764b97" providerId="LiveId" clId="{B75E8C53-3368-4513-B15E-C937229D8C97}"/>
    <pc:docChg chg="custSel addSld delSld modSld">
      <pc:chgData name="Minh Trí" userId="7b3809e807764b97" providerId="LiveId" clId="{B75E8C53-3368-4513-B15E-C937229D8C97}" dt="2021-10-30T06:02:31.601" v="66"/>
      <pc:docMkLst>
        <pc:docMk/>
      </pc:docMkLst>
      <pc:sldChg chg="del">
        <pc:chgData name="Minh Trí" userId="7b3809e807764b97" providerId="LiveId" clId="{B75E8C53-3368-4513-B15E-C937229D8C97}" dt="2021-10-29T12:41:16.301" v="0" actId="47"/>
        <pc:sldMkLst>
          <pc:docMk/>
          <pc:sldMk cId="654384215" sldId="258"/>
        </pc:sldMkLst>
      </pc:sldChg>
      <pc:sldChg chg="addSp delSp modSp new mod modAnim">
        <pc:chgData name="Minh Trí" userId="7b3809e807764b97" providerId="LiveId" clId="{B75E8C53-3368-4513-B15E-C937229D8C97}" dt="2021-10-29T13:18:46.769" v="30"/>
        <pc:sldMkLst>
          <pc:docMk/>
          <pc:sldMk cId="2604920414" sldId="258"/>
        </pc:sldMkLst>
        <pc:spChg chg="del">
          <ac:chgData name="Minh Trí" userId="7b3809e807764b97" providerId="LiveId" clId="{B75E8C53-3368-4513-B15E-C937229D8C97}" dt="2021-10-29T12:41:22.105" v="6" actId="478"/>
          <ac:spMkLst>
            <pc:docMk/>
            <pc:sldMk cId="2604920414" sldId="258"/>
            <ac:spMk id="2" creationId="{374B6B44-1D1F-482D-800B-F3B3FFC6EB4E}"/>
          </ac:spMkLst>
        </pc:spChg>
        <pc:spChg chg="del mod">
          <ac:chgData name="Minh Trí" userId="7b3809e807764b97" providerId="LiveId" clId="{B75E8C53-3368-4513-B15E-C937229D8C97}" dt="2021-10-29T12:41:27.533" v="8" actId="478"/>
          <ac:spMkLst>
            <pc:docMk/>
            <pc:sldMk cId="2604920414" sldId="258"/>
            <ac:spMk id="3" creationId="{F8DDA6BE-E742-4B3A-9787-4284401B7221}"/>
          </ac:spMkLst>
        </pc:spChg>
        <pc:picChg chg="add mod">
          <ac:chgData name="Minh Trí" userId="7b3809e807764b97" providerId="LiveId" clId="{B75E8C53-3368-4513-B15E-C937229D8C97}" dt="2021-10-29T12:49:11.571" v="13" actId="14100"/>
          <ac:picMkLst>
            <pc:docMk/>
            <pc:sldMk cId="2604920414" sldId="258"/>
            <ac:picMk id="5" creationId="{0412B328-BE4F-4A85-97E4-04DCD424EE53}"/>
          </ac:picMkLst>
        </pc:picChg>
        <pc:picChg chg="add del mod">
          <ac:chgData name="Minh Trí" userId="7b3809e807764b97" providerId="LiveId" clId="{B75E8C53-3368-4513-B15E-C937229D8C97}" dt="2021-10-29T13:18:12.089" v="23" actId="478"/>
          <ac:picMkLst>
            <pc:docMk/>
            <pc:sldMk cId="2604920414" sldId="258"/>
            <ac:picMk id="7" creationId="{01AFEB8D-482B-4BBC-AC35-2F7D4DCDDF5A}"/>
          </ac:picMkLst>
        </pc:picChg>
        <pc:picChg chg="add mod">
          <ac:chgData name="Minh Trí" userId="7b3809e807764b97" providerId="LiveId" clId="{B75E8C53-3368-4513-B15E-C937229D8C97}" dt="2021-10-29T13:18:40.400" v="28" actId="1076"/>
          <ac:picMkLst>
            <pc:docMk/>
            <pc:sldMk cId="2604920414" sldId="258"/>
            <ac:picMk id="9" creationId="{8973D291-B6F8-4946-99AE-554D166AAAD8}"/>
          </ac:picMkLst>
        </pc:picChg>
      </pc:sldChg>
      <pc:sldChg chg="del">
        <pc:chgData name="Minh Trí" userId="7b3809e807764b97" providerId="LiveId" clId="{B75E8C53-3368-4513-B15E-C937229D8C97}" dt="2021-10-29T12:41:16.613" v="1" actId="47"/>
        <pc:sldMkLst>
          <pc:docMk/>
          <pc:sldMk cId="4006307206" sldId="259"/>
        </pc:sldMkLst>
      </pc:sldChg>
      <pc:sldChg chg="addSp delSp modSp new mod modAnim">
        <pc:chgData name="Minh Trí" userId="7b3809e807764b97" providerId="LiveId" clId="{B75E8C53-3368-4513-B15E-C937229D8C97}" dt="2021-10-29T13:44:45.639" v="50"/>
        <pc:sldMkLst>
          <pc:docMk/>
          <pc:sldMk cId="4104814790" sldId="259"/>
        </pc:sldMkLst>
        <pc:spChg chg="del">
          <ac:chgData name="Minh Trí" userId="7b3809e807764b97" providerId="LiveId" clId="{B75E8C53-3368-4513-B15E-C937229D8C97}" dt="2021-10-29T12:49:17.542" v="15" actId="478"/>
          <ac:spMkLst>
            <pc:docMk/>
            <pc:sldMk cId="4104814790" sldId="259"/>
            <ac:spMk id="2" creationId="{3FF8AC8D-1E4F-4543-95A1-FD5FD30F7B96}"/>
          </ac:spMkLst>
        </pc:spChg>
        <pc:spChg chg="del">
          <ac:chgData name="Minh Trí" userId="7b3809e807764b97" providerId="LiveId" clId="{B75E8C53-3368-4513-B15E-C937229D8C97}" dt="2021-10-29T12:49:20.788" v="16" actId="478"/>
          <ac:spMkLst>
            <pc:docMk/>
            <pc:sldMk cId="4104814790" sldId="259"/>
            <ac:spMk id="3" creationId="{2481B0FE-F90E-49B1-B68E-D4D9748FC7AE}"/>
          </ac:spMkLst>
        </pc:spChg>
        <pc:picChg chg="add mod">
          <ac:chgData name="Minh Trí" userId="7b3809e807764b97" providerId="LiveId" clId="{B75E8C53-3368-4513-B15E-C937229D8C97}" dt="2021-10-29T13:28:57.576" v="43" actId="14100"/>
          <ac:picMkLst>
            <pc:docMk/>
            <pc:sldMk cId="4104814790" sldId="259"/>
            <ac:picMk id="5" creationId="{6AE185E3-5711-4F0A-8A93-FF8A9006FB1F}"/>
          </ac:picMkLst>
        </pc:picChg>
        <pc:picChg chg="add mod">
          <ac:chgData name="Minh Trí" userId="7b3809e807764b97" providerId="LiveId" clId="{B75E8C53-3368-4513-B15E-C937229D8C97}" dt="2021-10-29T13:29:01.487" v="44" actId="1076"/>
          <ac:picMkLst>
            <pc:docMk/>
            <pc:sldMk cId="4104814790" sldId="259"/>
            <ac:picMk id="7" creationId="{121A1BC4-98DD-4A76-819C-96027E414D5F}"/>
          </ac:picMkLst>
        </pc:picChg>
        <pc:picChg chg="add mod">
          <ac:chgData name="Minh Trí" userId="7b3809e807764b97" providerId="LiveId" clId="{B75E8C53-3368-4513-B15E-C937229D8C97}" dt="2021-10-29T13:44:37.063" v="48" actId="1076"/>
          <ac:picMkLst>
            <pc:docMk/>
            <pc:sldMk cId="4104814790" sldId="259"/>
            <ac:picMk id="9" creationId="{DC731F27-215F-4C67-84C3-6C7C7A410C30}"/>
          </ac:picMkLst>
        </pc:picChg>
        <pc:picChg chg="add mod">
          <ac:chgData name="Minh Trí" userId="7b3809e807764b97" providerId="LiveId" clId="{B75E8C53-3368-4513-B15E-C937229D8C97}" dt="2021-10-29T13:44:35.048" v="47" actId="1076"/>
          <ac:picMkLst>
            <pc:docMk/>
            <pc:sldMk cId="4104814790" sldId="259"/>
            <ac:picMk id="11" creationId="{B6372EAA-8252-418B-8BFE-08EC637ADD6B}"/>
          </ac:picMkLst>
        </pc:picChg>
      </pc:sldChg>
      <pc:sldChg chg="del">
        <pc:chgData name="Minh Trí" userId="7b3809e807764b97" providerId="LiveId" clId="{B75E8C53-3368-4513-B15E-C937229D8C97}" dt="2021-10-29T12:41:17.016" v="2" actId="47"/>
        <pc:sldMkLst>
          <pc:docMk/>
          <pc:sldMk cId="833581035" sldId="260"/>
        </pc:sldMkLst>
      </pc:sldChg>
      <pc:sldChg chg="addSp delSp modSp new mod modAnim">
        <pc:chgData name="Minh Trí" userId="7b3809e807764b97" providerId="LiveId" clId="{B75E8C53-3368-4513-B15E-C937229D8C97}" dt="2021-10-30T06:02:31.601" v="66"/>
        <pc:sldMkLst>
          <pc:docMk/>
          <pc:sldMk cId="1650879458" sldId="260"/>
        </pc:sldMkLst>
        <pc:spChg chg="del">
          <ac:chgData name="Minh Trí" userId="7b3809e807764b97" providerId="LiveId" clId="{B75E8C53-3368-4513-B15E-C937229D8C97}" dt="2021-10-30T05:32:08.607" v="52" actId="478"/>
          <ac:spMkLst>
            <pc:docMk/>
            <pc:sldMk cId="1650879458" sldId="260"/>
            <ac:spMk id="2" creationId="{6C594267-EBFA-452F-8900-5672D942AA08}"/>
          </ac:spMkLst>
        </pc:spChg>
        <pc:spChg chg="del">
          <ac:chgData name="Minh Trí" userId="7b3809e807764b97" providerId="LiveId" clId="{B75E8C53-3368-4513-B15E-C937229D8C97}" dt="2021-10-30T05:32:17.793" v="53" actId="478"/>
          <ac:spMkLst>
            <pc:docMk/>
            <pc:sldMk cId="1650879458" sldId="260"/>
            <ac:spMk id="3" creationId="{2EE79E2C-DE57-4BAE-BA04-32DC0F28162A}"/>
          </ac:spMkLst>
        </pc:spChg>
        <pc:picChg chg="add mod">
          <ac:chgData name="Minh Trí" userId="7b3809e807764b97" providerId="LiveId" clId="{B75E8C53-3368-4513-B15E-C937229D8C97}" dt="2021-10-30T05:45:32.946" v="57" actId="14100"/>
          <ac:picMkLst>
            <pc:docMk/>
            <pc:sldMk cId="1650879458" sldId="260"/>
            <ac:picMk id="5" creationId="{C4BBF35A-29ED-4466-8551-3CD350A66F36}"/>
          </ac:picMkLst>
        </pc:picChg>
        <pc:picChg chg="add mod">
          <ac:chgData name="Minh Trí" userId="7b3809e807764b97" providerId="LiveId" clId="{B75E8C53-3368-4513-B15E-C937229D8C97}" dt="2021-10-30T05:46:21.178" v="65" actId="1076"/>
          <ac:picMkLst>
            <pc:docMk/>
            <pc:sldMk cId="1650879458" sldId="260"/>
            <ac:picMk id="7" creationId="{E737F4D1-DC39-4FBA-91B1-AEA76EA48D7B}"/>
          </ac:picMkLst>
        </pc:picChg>
      </pc:sldChg>
      <pc:sldChg chg="del">
        <pc:chgData name="Minh Trí" userId="7b3809e807764b97" providerId="LiveId" clId="{B75E8C53-3368-4513-B15E-C937229D8C97}" dt="2021-10-29T12:41:17.476" v="3" actId="47"/>
        <pc:sldMkLst>
          <pc:docMk/>
          <pc:sldMk cId="251656219" sldId="261"/>
        </pc:sldMkLst>
      </pc:sldChg>
      <pc:sldChg chg="del">
        <pc:chgData name="Minh Trí" userId="7b3809e807764b97" providerId="LiveId" clId="{B75E8C53-3368-4513-B15E-C937229D8C97}" dt="2021-10-29T12:41:18.095" v="4" actId="47"/>
        <pc:sldMkLst>
          <pc:docMk/>
          <pc:sldMk cId="2195565481" sldId="262"/>
        </pc:sldMkLst>
      </pc:sldChg>
    </pc:docChg>
  </pc:docChgLst>
  <pc:docChgLst>
    <pc:chgData name="Minh Trí" userId="7b3809e807764b97" providerId="LiveId" clId="{F487A2FC-E8CB-4CD4-8CFE-F16A23B43C0F}"/>
    <pc:docChg chg="undo custSel addSld delSld modSld">
      <pc:chgData name="Minh Trí" userId="7b3809e807764b97" providerId="LiveId" clId="{F487A2FC-E8CB-4CD4-8CFE-F16A23B43C0F}" dt="2021-10-29T12:33:23.722" v="91" actId="47"/>
      <pc:docMkLst>
        <pc:docMk/>
      </pc:docMkLst>
      <pc:sldChg chg="delSp new del mod">
        <pc:chgData name="Minh Trí" userId="7b3809e807764b97" providerId="LiveId" clId="{F487A2FC-E8CB-4CD4-8CFE-F16A23B43C0F}" dt="2021-10-29T10:35:50.719" v="4" actId="47"/>
        <pc:sldMkLst>
          <pc:docMk/>
          <pc:sldMk cId="1592611322" sldId="256"/>
        </pc:sldMkLst>
        <pc:spChg chg="del">
          <ac:chgData name="Minh Trí" userId="7b3809e807764b97" providerId="LiveId" clId="{F487A2FC-E8CB-4CD4-8CFE-F16A23B43C0F}" dt="2021-10-29T10:31:25.781" v="1" actId="478"/>
          <ac:spMkLst>
            <pc:docMk/>
            <pc:sldMk cId="1592611322" sldId="256"/>
            <ac:spMk id="2" creationId="{8530C13C-2D6D-4E25-8064-F71ECB387CC6}"/>
          </ac:spMkLst>
        </pc:spChg>
        <pc:spChg chg="del">
          <ac:chgData name="Minh Trí" userId="7b3809e807764b97" providerId="LiveId" clId="{F487A2FC-E8CB-4CD4-8CFE-F16A23B43C0F}" dt="2021-10-29T10:31:27.796" v="2" actId="478"/>
          <ac:spMkLst>
            <pc:docMk/>
            <pc:sldMk cId="1592611322" sldId="256"/>
            <ac:spMk id="3" creationId="{0017DDFA-1449-49BC-AB2E-E933CD4ABA9C}"/>
          </ac:spMkLst>
        </pc:spChg>
      </pc:sldChg>
      <pc:sldChg chg="add">
        <pc:chgData name="Minh Trí" userId="7b3809e807764b97" providerId="LiveId" clId="{F487A2FC-E8CB-4CD4-8CFE-F16A23B43C0F}" dt="2021-10-29T10:35:47.956" v="3"/>
        <pc:sldMkLst>
          <pc:docMk/>
          <pc:sldMk cId="3379208392" sldId="257"/>
        </pc:sldMkLst>
      </pc:sldChg>
      <pc:sldChg chg="addSp delSp modSp new mod">
        <pc:chgData name="Minh Trí" userId="7b3809e807764b97" providerId="LiveId" clId="{F487A2FC-E8CB-4CD4-8CFE-F16A23B43C0F}" dt="2021-10-29T11:01:45.825" v="17" actId="1076"/>
        <pc:sldMkLst>
          <pc:docMk/>
          <pc:sldMk cId="654384215" sldId="258"/>
        </pc:sldMkLst>
        <pc:spChg chg="del">
          <ac:chgData name="Minh Trí" userId="7b3809e807764b97" providerId="LiveId" clId="{F487A2FC-E8CB-4CD4-8CFE-F16A23B43C0F}" dt="2021-10-29T10:35:56.111" v="8" actId="478"/>
          <ac:spMkLst>
            <pc:docMk/>
            <pc:sldMk cId="654384215" sldId="258"/>
            <ac:spMk id="2" creationId="{3A011421-F805-48B4-9ADB-5D923280D44D}"/>
          </ac:spMkLst>
        </pc:spChg>
        <pc:spChg chg="del">
          <ac:chgData name="Minh Trí" userId="7b3809e807764b97" providerId="LiveId" clId="{F487A2FC-E8CB-4CD4-8CFE-F16A23B43C0F}" dt="2021-10-29T10:35:59.458" v="9" actId="478"/>
          <ac:spMkLst>
            <pc:docMk/>
            <pc:sldMk cId="654384215" sldId="258"/>
            <ac:spMk id="3" creationId="{9F59779E-3BAF-440F-87E8-852B710FBE84}"/>
          </ac:spMkLst>
        </pc:spChg>
        <pc:picChg chg="add mod">
          <ac:chgData name="Minh Trí" userId="7b3809e807764b97" providerId="LiveId" clId="{F487A2FC-E8CB-4CD4-8CFE-F16A23B43C0F}" dt="2021-10-29T11:01:45.825" v="17" actId="1076"/>
          <ac:picMkLst>
            <pc:docMk/>
            <pc:sldMk cId="654384215" sldId="258"/>
            <ac:picMk id="5" creationId="{31CB0660-D12B-47FE-A962-4BDB1C433255}"/>
          </ac:picMkLst>
        </pc:picChg>
      </pc:sldChg>
      <pc:sldChg chg="addSp delSp modSp new mod">
        <pc:chgData name="Minh Trí" userId="7b3809e807764b97" providerId="LiveId" clId="{F487A2FC-E8CB-4CD4-8CFE-F16A23B43C0F}" dt="2021-10-29T11:02:38.665" v="26" actId="1076"/>
        <pc:sldMkLst>
          <pc:docMk/>
          <pc:sldMk cId="4006307206" sldId="259"/>
        </pc:sldMkLst>
        <pc:spChg chg="del">
          <ac:chgData name="Minh Trí" userId="7b3809e807764b97" providerId="LiveId" clId="{F487A2FC-E8CB-4CD4-8CFE-F16A23B43C0F}" dt="2021-10-29T11:01:54.050" v="18" actId="478"/>
          <ac:spMkLst>
            <pc:docMk/>
            <pc:sldMk cId="4006307206" sldId="259"/>
            <ac:spMk id="2" creationId="{8A3D05FB-692C-4D42-A4CE-35679FDEEAEF}"/>
          </ac:spMkLst>
        </pc:spChg>
        <pc:spChg chg="del">
          <ac:chgData name="Minh Trí" userId="7b3809e807764b97" providerId="LiveId" clId="{F487A2FC-E8CB-4CD4-8CFE-F16A23B43C0F}" dt="2021-10-29T11:01:57.757" v="19" actId="478"/>
          <ac:spMkLst>
            <pc:docMk/>
            <pc:sldMk cId="4006307206" sldId="259"/>
            <ac:spMk id="3" creationId="{A0F23C4B-3CCB-4702-AFA4-B474B2C8A226}"/>
          </ac:spMkLst>
        </pc:spChg>
        <pc:picChg chg="add mod">
          <ac:chgData name="Minh Trí" userId="7b3809e807764b97" providerId="LiveId" clId="{F487A2FC-E8CB-4CD4-8CFE-F16A23B43C0F}" dt="2021-10-29T11:02:38.665" v="26" actId="1076"/>
          <ac:picMkLst>
            <pc:docMk/>
            <pc:sldMk cId="4006307206" sldId="259"/>
            <ac:picMk id="5" creationId="{5F2D389E-3434-4346-B76B-ABEBF55DA0C5}"/>
          </ac:picMkLst>
        </pc:picChg>
      </pc:sldChg>
      <pc:sldChg chg="addSp delSp modSp new mod modAnim">
        <pc:chgData name="Minh Trí" userId="7b3809e807764b97" providerId="LiveId" clId="{F487A2FC-E8CB-4CD4-8CFE-F16A23B43C0F}" dt="2021-10-29T11:43:51.199" v="39"/>
        <pc:sldMkLst>
          <pc:docMk/>
          <pc:sldMk cId="833581035" sldId="260"/>
        </pc:sldMkLst>
        <pc:spChg chg="del">
          <ac:chgData name="Minh Trí" userId="7b3809e807764b97" providerId="LiveId" clId="{F487A2FC-E8CB-4CD4-8CFE-F16A23B43C0F}" dt="2021-10-29T11:02:44.739" v="27" actId="478"/>
          <ac:spMkLst>
            <pc:docMk/>
            <pc:sldMk cId="833581035" sldId="260"/>
            <ac:spMk id="2" creationId="{322842E1-DDF5-4A2C-B649-5CE3432FA852}"/>
          </ac:spMkLst>
        </pc:spChg>
        <pc:spChg chg="del">
          <ac:chgData name="Minh Trí" userId="7b3809e807764b97" providerId="LiveId" clId="{F487A2FC-E8CB-4CD4-8CFE-F16A23B43C0F}" dt="2021-10-29T11:02:46.723" v="28" actId="478"/>
          <ac:spMkLst>
            <pc:docMk/>
            <pc:sldMk cId="833581035" sldId="260"/>
            <ac:spMk id="3" creationId="{A8393E6C-8945-4E38-9E05-444A9C5C69DC}"/>
          </ac:spMkLst>
        </pc:spChg>
        <pc:picChg chg="add mod">
          <ac:chgData name="Minh Trí" userId="7b3809e807764b97" providerId="LiveId" clId="{F487A2FC-E8CB-4CD4-8CFE-F16A23B43C0F}" dt="2021-10-29T11:42:41.463" v="32" actId="14100"/>
          <ac:picMkLst>
            <pc:docMk/>
            <pc:sldMk cId="833581035" sldId="260"/>
            <ac:picMk id="5" creationId="{35EB2CF9-43A2-4A51-9A81-FFB2FD111F44}"/>
          </ac:picMkLst>
        </pc:picChg>
        <pc:picChg chg="add mod">
          <ac:chgData name="Minh Trí" userId="7b3809e807764b97" providerId="LiveId" clId="{F487A2FC-E8CB-4CD4-8CFE-F16A23B43C0F}" dt="2021-10-29T11:43:35.238" v="38" actId="1076"/>
          <ac:picMkLst>
            <pc:docMk/>
            <pc:sldMk cId="833581035" sldId="260"/>
            <ac:picMk id="7" creationId="{F5317286-9034-4A8C-B829-5401627DD52E}"/>
          </ac:picMkLst>
        </pc:picChg>
      </pc:sldChg>
      <pc:sldChg chg="addSp delSp modSp new mod modAnim">
        <pc:chgData name="Minh Trí" userId="7b3809e807764b97" providerId="LiveId" clId="{F487A2FC-E8CB-4CD4-8CFE-F16A23B43C0F}" dt="2021-10-29T12:19:46.971" v="55"/>
        <pc:sldMkLst>
          <pc:docMk/>
          <pc:sldMk cId="251656219" sldId="261"/>
        </pc:sldMkLst>
        <pc:spChg chg="del">
          <ac:chgData name="Minh Trí" userId="7b3809e807764b97" providerId="LiveId" clId="{F487A2FC-E8CB-4CD4-8CFE-F16A23B43C0F}" dt="2021-10-29T12:17:41.610" v="43" actId="478"/>
          <ac:spMkLst>
            <pc:docMk/>
            <pc:sldMk cId="251656219" sldId="261"/>
            <ac:spMk id="2" creationId="{F0C9C713-AE4E-4689-98A3-8313DB2B23F0}"/>
          </ac:spMkLst>
        </pc:spChg>
        <pc:spChg chg="del mod">
          <ac:chgData name="Minh Trí" userId="7b3809e807764b97" providerId="LiveId" clId="{F487A2FC-E8CB-4CD4-8CFE-F16A23B43C0F}" dt="2021-10-29T12:17:43.820" v="46" actId="478"/>
          <ac:spMkLst>
            <pc:docMk/>
            <pc:sldMk cId="251656219" sldId="261"/>
            <ac:spMk id="3" creationId="{F4B1F3C6-69EE-45FA-B610-9A083014C204}"/>
          </ac:spMkLst>
        </pc:spChg>
        <pc:picChg chg="add mod">
          <ac:chgData name="Minh Trí" userId="7b3809e807764b97" providerId="LiveId" clId="{F487A2FC-E8CB-4CD4-8CFE-F16A23B43C0F}" dt="2021-10-29T12:19:32.900" v="50" actId="1076"/>
          <ac:picMkLst>
            <pc:docMk/>
            <pc:sldMk cId="251656219" sldId="261"/>
            <ac:picMk id="5" creationId="{DC8A47B6-4E25-4C7D-B241-17EE3A04943F}"/>
          </ac:picMkLst>
        </pc:picChg>
        <pc:picChg chg="add mod">
          <ac:chgData name="Minh Trí" userId="7b3809e807764b97" providerId="LiveId" clId="{F487A2FC-E8CB-4CD4-8CFE-F16A23B43C0F}" dt="2021-10-29T12:19:43.180" v="54" actId="1076"/>
          <ac:picMkLst>
            <pc:docMk/>
            <pc:sldMk cId="251656219" sldId="261"/>
            <ac:picMk id="7" creationId="{8E94175F-6D89-42FA-AF0F-1FAD3FB672D6}"/>
          </ac:picMkLst>
        </pc:picChg>
      </pc:sldChg>
      <pc:sldChg chg="addSp delSp modSp new mod modAnim">
        <pc:chgData name="Minh Trí" userId="7b3809e807764b97" providerId="LiveId" clId="{F487A2FC-E8CB-4CD4-8CFE-F16A23B43C0F}" dt="2021-10-29T12:25:36.316" v="90"/>
        <pc:sldMkLst>
          <pc:docMk/>
          <pc:sldMk cId="2195565481" sldId="262"/>
        </pc:sldMkLst>
        <pc:spChg chg="del">
          <ac:chgData name="Minh Trí" userId="7b3809e807764b97" providerId="LiveId" clId="{F487A2FC-E8CB-4CD4-8CFE-F16A23B43C0F}" dt="2021-10-29T12:19:52.818" v="56" actId="478"/>
          <ac:spMkLst>
            <pc:docMk/>
            <pc:sldMk cId="2195565481" sldId="262"/>
            <ac:spMk id="2" creationId="{3223B955-53C4-4805-A184-747B9A02CC64}"/>
          </ac:spMkLst>
        </pc:spChg>
        <pc:spChg chg="del">
          <ac:chgData name="Minh Trí" userId="7b3809e807764b97" providerId="LiveId" clId="{F487A2FC-E8CB-4CD4-8CFE-F16A23B43C0F}" dt="2021-10-29T12:19:56" v="57" actId="478"/>
          <ac:spMkLst>
            <pc:docMk/>
            <pc:sldMk cId="2195565481" sldId="262"/>
            <ac:spMk id="3" creationId="{AC5C1DBF-308F-4524-9ADC-6E8EE1A74FA5}"/>
          </ac:spMkLst>
        </pc:spChg>
        <pc:picChg chg="add mod">
          <ac:chgData name="Minh Trí" userId="7b3809e807764b97" providerId="LiveId" clId="{F487A2FC-E8CB-4CD4-8CFE-F16A23B43C0F}" dt="2021-10-29T12:24:10.473" v="71" actId="1076"/>
          <ac:picMkLst>
            <pc:docMk/>
            <pc:sldMk cId="2195565481" sldId="262"/>
            <ac:picMk id="5" creationId="{85AABEF0-C70E-4F32-BA41-091BE605E71A}"/>
          </ac:picMkLst>
        </pc:picChg>
        <pc:cxnChg chg="add mod">
          <ac:chgData name="Minh Trí" userId="7b3809e807764b97" providerId="LiveId" clId="{F487A2FC-E8CB-4CD4-8CFE-F16A23B43C0F}" dt="2021-10-29T12:23:34.053" v="68" actId="1582"/>
          <ac:cxnSpMkLst>
            <pc:docMk/>
            <pc:sldMk cId="2195565481" sldId="262"/>
            <ac:cxnSpMk id="7" creationId="{10722488-A069-4F8A-80BA-7DDE83E07052}"/>
          </ac:cxnSpMkLst>
        </pc:cxnChg>
        <pc:cxnChg chg="add mod">
          <ac:chgData name="Minh Trí" userId="7b3809e807764b97" providerId="LiveId" clId="{F487A2FC-E8CB-4CD4-8CFE-F16A23B43C0F}" dt="2021-10-29T12:24:22.200" v="74" actId="14100"/>
          <ac:cxnSpMkLst>
            <pc:docMk/>
            <pc:sldMk cId="2195565481" sldId="262"/>
            <ac:cxnSpMk id="8" creationId="{8C2095DA-8112-4085-9AB3-D103D65E4CCE}"/>
          </ac:cxnSpMkLst>
        </pc:cxnChg>
        <pc:cxnChg chg="add mod">
          <ac:chgData name="Minh Trí" userId="7b3809e807764b97" providerId="LiveId" clId="{F487A2FC-E8CB-4CD4-8CFE-F16A23B43C0F}" dt="2021-10-29T12:24:44.316" v="78" actId="14100"/>
          <ac:cxnSpMkLst>
            <pc:docMk/>
            <pc:sldMk cId="2195565481" sldId="262"/>
            <ac:cxnSpMk id="10" creationId="{99E54A5B-6453-4FD0-A845-58FF24EC1BB6}"/>
          </ac:cxnSpMkLst>
        </pc:cxnChg>
        <pc:cxnChg chg="add mod">
          <ac:chgData name="Minh Trí" userId="7b3809e807764b97" providerId="LiveId" clId="{F487A2FC-E8CB-4CD4-8CFE-F16A23B43C0F}" dt="2021-10-29T12:25:00.067" v="81" actId="14100"/>
          <ac:cxnSpMkLst>
            <pc:docMk/>
            <pc:sldMk cId="2195565481" sldId="262"/>
            <ac:cxnSpMk id="13" creationId="{B1A35CD6-8ECD-4851-AE3E-5E59B4463BE6}"/>
          </ac:cxnSpMkLst>
        </pc:cxnChg>
        <pc:cxnChg chg="add mod">
          <ac:chgData name="Minh Trí" userId="7b3809e807764b97" providerId="LiveId" clId="{F487A2FC-E8CB-4CD4-8CFE-F16A23B43C0F}" dt="2021-10-29T12:25:19.812" v="87" actId="14100"/>
          <ac:cxnSpMkLst>
            <pc:docMk/>
            <pc:sldMk cId="2195565481" sldId="262"/>
            <ac:cxnSpMk id="15" creationId="{D3CF5858-9FDF-4C22-A941-F07F2973D95C}"/>
          </ac:cxnSpMkLst>
        </pc:cxnChg>
      </pc:sldChg>
      <pc:sldChg chg="new del">
        <pc:chgData name="Minh Trí" userId="7b3809e807764b97" providerId="LiveId" clId="{F487A2FC-E8CB-4CD4-8CFE-F16A23B43C0F}" dt="2021-10-29T12:33:23.722" v="91" actId="47"/>
        <pc:sldMkLst>
          <pc:docMk/>
          <pc:sldMk cId="1241626502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0A17-83A3-495A-B0FC-35CD8F92E459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6233C-0AB2-43BC-824D-066206E86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126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60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5D64A6C-1BFC-430B-8926-5279451A1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51FFDAF-2638-4DCC-BC8A-3CF836E2B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B3B1698-7952-4EE8-A799-15B55CA5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2AFB422-3FD1-4DFA-9E1A-C3E7A1C9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42AAF28-1749-4862-AE85-38BE388A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81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CDC9E3-4D79-405B-942A-9ACD8BDA7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9DC68FE-6E46-425A-8901-62A04E45D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6D511E7-DD54-4E9A-B362-DFB25A9B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6D5EFDB-6CF0-4182-966C-F87B1D3D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54B66DD-A114-468C-82E0-5537CB50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97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83E103E-8E23-42E5-A58F-4ABAE1295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8EF8123-C303-4D47-96E0-3E383DD11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2609F5B-8EED-4440-9743-505DD459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7F1AC4F-D59B-4FA2-AB99-6ACF9FA30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0984066-AE12-46C3-A5C3-99836762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756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D14109-D8FE-49D7-9979-C196F559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D8BEA50-80EF-452F-9EFF-2DB774677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E7F9C9-07AE-45AC-9534-4234A8E7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2670F84-7553-4325-93D8-D0F38379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BC33182-A195-4B39-BBAE-E55F618E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352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9F93A49-9F71-463D-8A84-013F31C4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85A23F6-F728-4CC8-8827-DF52B2900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EE47E57-73DE-4289-877A-5915E4B6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4D682D-2F84-4CB2-B355-5555C215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AE66B57-F30C-4CC8-9693-01421656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57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8DAC89-17FB-4B77-979A-5FDD18C5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C8DCE5B-A041-4ABC-B9F9-B5F24D1CE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241F00-8017-4768-845A-B8ACBA83A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284364-252C-4CEB-9B9B-1BB9E492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692806B-EBA8-48B7-9447-B3DDC58C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6627BC5-8C13-4288-85CC-F48AE6B4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755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095183-0AFF-4F4E-8146-DB21B60B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E276FB6-5299-40EA-9A98-C0BE9512C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ED77A58-B5E9-437F-AE71-8764CF037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5532D8D-6B57-441B-931F-E222975484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15F64D3-E13F-4E5F-A136-F2FE9B28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D7E398-70F8-4000-8306-46985073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EDE3233-032B-44C7-9CCB-E184EC29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F6B6011-6458-49B6-8DCB-BEE0251A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803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63C844-BA11-4FCC-8059-17BC88BC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DB520FA-04DA-48AE-98C2-2F677F60D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818BD9-0292-499B-AA44-B80F286F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CD14F27-D97D-4789-B119-539C3C62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23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1E9BDB4-E470-4A9F-BADE-95141C356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18EEDA5-2128-4A4D-AB65-DF22AC9DD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5DAD8DA-9E8B-4474-8130-31624D38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886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9AF606-EB0B-470D-A9A4-C4ADE552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3B3924B-6F7D-489E-8E1B-4B1909D5D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01C9FA8-86F3-4606-AC9A-210A09C21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C73B58E-CF80-497C-B1C9-41DBA580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B8ECD23-D9C6-4E25-84DC-BF1E1BCA7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B380DF6-9F0F-48F9-91AF-65969E5C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0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FF0986-92C3-4F45-8C40-BFF8AE47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B07A4E8-A955-4F72-B0FA-2C498E087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E61B3C-CA84-4565-BDD3-994BE2D77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FB22D48-952D-471E-909B-53F71021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119324B-05DB-4E4F-AC76-012A1A9D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1245F25-583C-4AB2-8F26-40CFA2DE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94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FA9EE73-C13E-4F18-A955-B33F14FA4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C8D292A-9B71-45B1-9164-E8E69B737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CC78D67-B4EF-4673-803E-C6CC6A7E6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5BDB-D3BC-4CE6-BAC3-C6446B06EFE4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DB5DEF-79B5-4667-9C02-C38102A2A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283DFDD-688B-423C-AEAD-FC1A3D60F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523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6" y="142"/>
            <a:ext cx="12191510" cy="685772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9234" y="28042"/>
            <a:ext cx="11635292" cy="68577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199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 TRỜI SÁNG TẠO</a:t>
            </a:r>
            <a:endParaRPr lang="en-US" sz="5400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599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2</a:t>
            </a: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D56CF721-6994-4ABB-AFE0-1251486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236" y="132"/>
            <a:ext cx="3412262" cy="2136994"/>
          </a:xfrm>
          <a:prstGeom prst="rect">
            <a:avLst/>
          </a:prstGeom>
        </p:spPr>
      </p:pic>
      <p:pic>
        <p:nvPicPr>
          <p:cNvPr id="6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842" y="5391075"/>
            <a:ext cx="1443431" cy="1257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233" y="-156616"/>
            <a:ext cx="202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1400" dirty="0"/>
          </a:p>
        </p:txBody>
      </p:sp>
    </p:spTree>
    <p:extLst>
      <p:ext uri="{BB962C8B-B14F-4D97-AF65-F5344CB8AC3E}">
        <p14:creationId xmlns:p14="http://schemas.microsoft.com/office/powerpoint/2010/main" val="33792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4"/>
    </mc:Choice>
    <mc:Fallback xmlns="">
      <p:transition advTm="1300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412B328-BE4F-4A85-97E4-04DCD424E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68" y="282103"/>
            <a:ext cx="10252953" cy="632297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973D291-B6F8-4946-99AE-554D166AA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482" y="4294432"/>
            <a:ext cx="7713020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6AE185E3-5711-4F0A-8A93-FF8A9006F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08" y="952154"/>
            <a:ext cx="9707330" cy="235665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121A1BC4-98DD-4A76-819C-96027E414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313" y="1613380"/>
            <a:ext cx="8645373" cy="1205234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DC731F27-215F-4C67-84C3-6C7C7A410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35" y="2923403"/>
            <a:ext cx="9516803" cy="1581371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6372EAA-8252-418B-8BFE-08EC637AD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267" y="4504774"/>
            <a:ext cx="7602011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1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BBF35A-29ED-4466-8551-3CD350A66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74" y="0"/>
            <a:ext cx="10983858" cy="600487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737F4D1-DC39-4FBA-91B1-AEA76EA48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68" y="3315877"/>
            <a:ext cx="6058746" cy="186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</Words>
  <Application>Microsoft Office PowerPoint</Application>
  <PresentationFormat>Màn hình rộng</PresentationFormat>
  <Paragraphs>5</Paragraphs>
  <Slides>4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Trí</dc:creator>
  <cp:lastModifiedBy>Minh Trí</cp:lastModifiedBy>
  <cp:revision>1</cp:revision>
  <dcterms:created xsi:type="dcterms:W3CDTF">2021-10-29T10:31:20Z</dcterms:created>
  <dcterms:modified xsi:type="dcterms:W3CDTF">2021-10-30T06:02:58Z</dcterms:modified>
</cp:coreProperties>
</file>